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532" r:id="rId5"/>
    <p:sldId id="396" r:id="rId6"/>
    <p:sldId id="500" r:id="rId7"/>
    <p:sldId id="501" r:id="rId8"/>
    <p:sldId id="502" r:id="rId9"/>
    <p:sldId id="503" r:id="rId10"/>
    <p:sldId id="504" r:id="rId11"/>
    <p:sldId id="507" r:id="rId12"/>
    <p:sldId id="508" r:id="rId13"/>
    <p:sldId id="510" r:id="rId14"/>
    <p:sldId id="511" r:id="rId15"/>
    <p:sldId id="505" r:id="rId16"/>
    <p:sldId id="512" r:id="rId17"/>
    <p:sldId id="506" r:id="rId18"/>
    <p:sldId id="509" r:id="rId19"/>
    <p:sldId id="526" r:id="rId20"/>
    <p:sldId id="548" r:id="rId21"/>
    <p:sldId id="536" r:id="rId22"/>
    <p:sldId id="544" r:id="rId23"/>
    <p:sldId id="535" r:id="rId24"/>
    <p:sldId id="541" r:id="rId25"/>
    <p:sldId id="543" r:id="rId26"/>
    <p:sldId id="539" r:id="rId27"/>
    <p:sldId id="540" r:id="rId28"/>
    <p:sldId id="421" r:id="rId29"/>
    <p:sldId id="547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539C32-9D82-43E1-A838-837C0F42B4B1}">
          <p14:sldIdLst>
            <p14:sldId id="394"/>
            <p14:sldId id="395"/>
            <p14:sldId id="532"/>
          </p14:sldIdLst>
        </p14:section>
        <p14:section name="Data Types and Variables" id="{FB4110C7-3E33-4806-A7B6-8EE824D102F2}">
          <p14:sldIdLst>
            <p14:sldId id="396"/>
            <p14:sldId id="500"/>
            <p14:sldId id="501"/>
            <p14:sldId id="502"/>
            <p14:sldId id="503"/>
            <p14:sldId id="504"/>
            <p14:sldId id="507"/>
            <p14:sldId id="508"/>
            <p14:sldId id="510"/>
            <p14:sldId id="511"/>
            <p14:sldId id="505"/>
            <p14:sldId id="512"/>
            <p14:sldId id="506"/>
            <p14:sldId id="509"/>
            <p14:sldId id="526"/>
          </p14:sldIdLst>
        </p14:section>
        <p14:section name="Variables" id="{D7994854-D4CA-4A8E-9774-FB691A3F406C}">
          <p14:sldIdLst>
            <p14:sldId id="548"/>
            <p14:sldId id="536"/>
            <p14:sldId id="544"/>
            <p14:sldId id="535"/>
            <p14:sldId id="541"/>
            <p14:sldId id="543"/>
            <p14:sldId id="539"/>
            <p14:sldId id="540"/>
            <p14:sldId id="421"/>
            <p14:sldId id="54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4" autoAdjust="0"/>
    <p:restoredTop sz="94954" autoAdjust="0"/>
  </p:normalViewPr>
  <p:slideViewPr>
    <p:cSldViewPr>
      <p:cViewPr varScale="1">
        <p:scale>
          <a:sx n="109" d="100"/>
          <a:sy n="109" d="100"/>
        </p:scale>
        <p:origin x="42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13/1/17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93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6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13/1/17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657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infragistic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Text and Other Types, Variables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1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Characters and Strings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 of a programming language – for C# use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that finds the volume of a prism: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Fix naming,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</a:t>
            </a:r>
            <a:r>
              <a:rPr lang="en-GB"/>
              <a:t>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659127"/>
            <a:ext cx="105156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dul, sh, V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 = (dul * sh * V)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V);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42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Scope shows from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</a:t>
            </a:r>
          </a:p>
          <a:p>
            <a:r>
              <a:rPr lang="en-GB" dirty="0"/>
              <a:t>Lifetime shows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743200"/>
            <a:ext cx="10668000" cy="35779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94212" y="2656300"/>
            <a:ext cx="3886200" cy="609600"/>
          </a:xfrm>
          <a:prstGeom prst="wedgeRoundRectCallout">
            <a:avLst>
              <a:gd name="adj1" fmla="val -78727"/>
              <a:gd name="adj2" fmla="val 75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85012" y="3863376"/>
            <a:ext cx="3138600" cy="668775"/>
            <a:chOff x="9578224" y="2590797"/>
            <a:chExt cx="2133600" cy="864511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578224" y="2590800"/>
              <a:ext cx="2133600" cy="864508"/>
            </a:xfrm>
            <a:prstGeom prst="wedgeRoundRectCallout">
              <a:avLst>
                <a:gd name="adj1" fmla="val -71380"/>
                <a:gd name="adj2" fmla="val 55401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578224" y="2590797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313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018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743199"/>
            <a:ext cx="10668000" cy="356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0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228012" y="3200400"/>
            <a:ext cx="2095343" cy="914400"/>
          </a:xfrm>
          <a:prstGeom prst="wedgeRoundRectCallout">
            <a:avLst>
              <a:gd name="adj1" fmla="val -113221"/>
              <a:gd name="adj2" fmla="val 162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"outer" variable span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551612" y="4953000"/>
            <a:ext cx="260734" cy="4572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327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100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Character and String: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symbolic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bg-BG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132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5420900"/>
            <a:ext cx="8007896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 and</a:t>
            </a:r>
            <a:r>
              <a:rPr lang="bg-BG" dirty="0"/>
              <a:t> </a:t>
            </a:r>
            <a:r>
              <a:rPr lang="en-US" dirty="0"/>
              <a:t>Variables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42" y="1363690"/>
            <a:ext cx="6623245" cy="3589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1852</Words>
  <Application>Microsoft Office PowerPoint</Application>
  <PresentationFormat>Custom</PresentationFormat>
  <Paragraphs>367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Data Types</vt:lpstr>
      <vt:lpstr>Table of Contents</vt:lpstr>
      <vt:lpstr>Questions?</vt:lpstr>
      <vt:lpstr>Data Types and Variables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Problem: Refactor Volume of Pyramid</vt:lpstr>
      <vt:lpstr>Variable Scope and Lifetime</vt:lpstr>
      <vt:lpstr>Variable Span</vt:lpstr>
      <vt:lpstr>Variable Span</vt:lpstr>
      <vt:lpstr>Problem: Refactor Special Numbers</vt:lpstr>
      <vt:lpstr>Variables</vt:lpstr>
      <vt:lpstr>Summary</vt:lpstr>
      <vt:lpstr>Data Types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Types: Text and Other Types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2017-01-13T10:45:45Z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